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7" r:id="rId16"/>
    <p:sldId id="788" r:id="rId17"/>
    <p:sldId id="789" r:id="rId18"/>
    <p:sldId id="790" r:id="rId19"/>
    <p:sldId id="791" r:id="rId20"/>
    <p:sldId id="792" r:id="rId21"/>
    <p:sldId id="793" r:id="rId22"/>
    <p:sldId id="794" r:id="rId23"/>
    <p:sldId id="795" r:id="rId24"/>
    <p:sldId id="969" r:id="rId25"/>
    <p:sldId id="798" r:id="rId26"/>
    <p:sldId id="899" r:id="rId27"/>
    <p:sldId id="900" r:id="rId28"/>
    <p:sldId id="901" r:id="rId29"/>
    <p:sldId id="898" r:id="rId30"/>
    <p:sldId id="897" r:id="rId31"/>
    <p:sldId id="904" r:id="rId32"/>
    <p:sldId id="1036" r:id="rId33"/>
    <p:sldId id="1037" r:id="rId34"/>
    <p:sldId id="1038" r:id="rId35"/>
    <p:sldId id="103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51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r>
              <a:rPr lang="en-US" u="sng" dirty="0" smtClean="0"/>
              <a:t>Section 9.2, 19.4(1)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Graphing </a:t>
            </a:r>
            <a:r>
              <a:rPr lang="en-US" dirty="0"/>
              <a:t>Linear Equations, Distance </a:t>
            </a:r>
            <a:r>
              <a:rPr lang="en-US" dirty="0" smtClean="0"/>
              <a:t>Formula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253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Substitute a 0 for y.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39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3977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" y="3826766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Solve for x.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758625"/>
                <a:ext cx="2442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+0=12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58625"/>
                <a:ext cx="244297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0075" y="4411541"/>
                <a:ext cx="1816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75" y="4411541"/>
                <a:ext cx="18169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1200" y="4977825"/>
                <a:ext cx="1419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977825"/>
                <a:ext cx="141942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75828" y="914400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Determine the x 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379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0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253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Substitute a 0 for y.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39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3977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382676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Solve for x.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758625"/>
                <a:ext cx="2442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+0=12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58625"/>
                <a:ext cx="244297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0075" y="4411541"/>
                <a:ext cx="18169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75" y="4411541"/>
                <a:ext cx="18169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3600" y="4977825"/>
                <a:ext cx="1419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77825"/>
                <a:ext cx="141942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1127" y="5511225"/>
            <a:ext cx="399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Write the ordered pair.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9600" y="5486400"/>
                <a:ext cx="1413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6400"/>
                <a:ext cx="141307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75828" y="914400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Determine the x 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379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3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84606"/>
            <a:ext cx="8762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y – intercept </a:t>
            </a:r>
            <a:r>
              <a:rPr lang="en-US" sz="2800" dirty="0" smtClean="0"/>
              <a:t>of a graph are the points where the graph crosses the </a:t>
            </a:r>
            <a:r>
              <a:rPr lang="en-US" sz="2800" b="1" dirty="0" smtClean="0">
                <a:solidFill>
                  <a:srgbClr val="FF0000"/>
                </a:solidFill>
              </a:rPr>
              <a:t>y – axis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953000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x-coordinate of every y intercept is 0.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6081" y="5546610"/>
                <a:ext cx="4415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(0,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81" y="5546610"/>
                <a:ext cx="441511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24000" y="3087549"/>
            <a:ext cx="2325007" cy="1885950"/>
            <a:chOff x="521404" y="2914650"/>
            <a:chExt cx="2325007" cy="1885950"/>
          </a:xfrm>
        </p:grpSpPr>
        <p:sp>
          <p:nvSpPr>
            <p:cNvPr id="11" name="Rectangle 10"/>
            <p:cNvSpPr/>
            <p:nvPr/>
          </p:nvSpPr>
          <p:spPr>
            <a:xfrm>
              <a:off x="521404" y="2914650"/>
              <a:ext cx="2325007" cy="18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4" y="2957512"/>
              <a:ext cx="2219325" cy="180022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343400" y="32004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graphs we will encounter will have at most one y intercept.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79997" y="1173724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y-intercept of a graph, simply identify the coordinates of the points located on the graph that lie on the y – axis.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6647" y="3276600"/>
            <a:ext cx="4766025" cy="2774906"/>
            <a:chOff x="556647" y="3581400"/>
            <a:chExt cx="4766025" cy="27749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581400"/>
              <a:ext cx="2808072" cy="27749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6647" y="3810000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Example: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7106" y="3505200"/>
            <a:ext cx="3292030" cy="1831538"/>
            <a:chOff x="669738" y="4239637"/>
            <a:chExt cx="3292030" cy="1831538"/>
          </a:xfrm>
        </p:grpSpPr>
        <p:sp>
          <p:nvSpPr>
            <p:cNvPr id="8" name="Oval 7"/>
            <p:cNvSpPr/>
            <p:nvPr/>
          </p:nvSpPr>
          <p:spPr>
            <a:xfrm>
              <a:off x="3580768" y="4239637"/>
              <a:ext cx="381000" cy="390525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905000" y="4630162"/>
              <a:ext cx="1675768" cy="932438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738" y="5486400"/>
                  <a:ext cx="115768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(0,7)</m:t>
                        </m:r>
                      </m:oMath>
                    </m:oMathPara>
                  </a14:m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38" y="5486400"/>
                  <a:ext cx="115768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53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y-intercept of an equation: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0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y-intercept of an equation:</a:t>
            </a:r>
          </a:p>
          <a:p>
            <a:endParaRPr lang="en-US" sz="2800" dirty="0"/>
          </a:p>
          <a:p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1) Substitute a value of 0 for x in the equation.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y-intercept of an equation:</a:t>
            </a:r>
          </a:p>
          <a:p>
            <a:endParaRPr lang="en-US" sz="2800" dirty="0"/>
          </a:p>
          <a:p>
            <a:r>
              <a:rPr lang="en-US" sz="2800" dirty="0" smtClean="0"/>
              <a:t>   1) Substitute a value of 0 for x in the equation.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    2) Solve the resulting equation for 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9997" y="9144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5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47800"/>
                <a:ext cx="8686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determine the coordinates of the y-intercept of an equation: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1) Substitute a value of 0 for x in the equation.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800" dirty="0" smtClean="0"/>
                  <a:t>2) Solve the resulting equation for y.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3) Write the y intercept as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686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724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79997" y="8382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Determine the y intercept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−3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+2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 smtClean="0"/>
                  <a:t>   (Example)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2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79997" y="9144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3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Substitute a 0 for x.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6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0" i="1" smtClean="0">
                          <a:latin typeface="Cambria Math"/>
                        </a:rPr>
                        <m:t>)+2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608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Determine the y intercept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−3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+2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 smtClean="0"/>
                  <a:t>   (Example)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72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84606"/>
            <a:ext cx="8762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x – intercept(s) </a:t>
            </a:r>
            <a:r>
              <a:rPr lang="en-US" sz="2800" dirty="0" smtClean="0"/>
              <a:t>of a graph are the points where the graph crosses the </a:t>
            </a:r>
            <a:r>
              <a:rPr lang="en-US" sz="2800" b="1" dirty="0" smtClean="0">
                <a:solidFill>
                  <a:srgbClr val="FF0000"/>
                </a:solidFill>
              </a:rPr>
              <a:t>x – axis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1404" y="2914650"/>
            <a:ext cx="2325008" cy="1885950"/>
            <a:chOff x="521404" y="2914650"/>
            <a:chExt cx="2325008" cy="1885950"/>
          </a:xfrm>
        </p:grpSpPr>
        <p:sp>
          <p:nvSpPr>
            <p:cNvPr id="11" name="Rectangle 10"/>
            <p:cNvSpPr/>
            <p:nvPr/>
          </p:nvSpPr>
          <p:spPr>
            <a:xfrm>
              <a:off x="521404" y="2914650"/>
              <a:ext cx="2325007" cy="18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05" y="2914650"/>
              <a:ext cx="2325007" cy="18859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165925" y="2914650"/>
            <a:ext cx="2549075" cy="1885950"/>
            <a:chOff x="3165925" y="2914650"/>
            <a:chExt cx="2549075" cy="1885950"/>
          </a:xfrm>
        </p:grpSpPr>
        <p:sp>
          <p:nvSpPr>
            <p:cNvPr id="6" name="Rectangle 5"/>
            <p:cNvSpPr/>
            <p:nvPr/>
          </p:nvSpPr>
          <p:spPr>
            <a:xfrm>
              <a:off x="3165925" y="2914650"/>
              <a:ext cx="2549075" cy="1885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002" y="3133725"/>
              <a:ext cx="2342719" cy="1447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324599" y="2914650"/>
            <a:ext cx="2133848" cy="1885950"/>
            <a:chOff x="6324599" y="2914650"/>
            <a:chExt cx="2133848" cy="1885950"/>
          </a:xfrm>
        </p:grpSpPr>
        <p:sp>
          <p:nvSpPr>
            <p:cNvPr id="9" name="Rectangle 8"/>
            <p:cNvSpPr/>
            <p:nvPr/>
          </p:nvSpPr>
          <p:spPr>
            <a:xfrm>
              <a:off x="6324599" y="2914650"/>
              <a:ext cx="2133847" cy="1885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3225214"/>
              <a:ext cx="2133847" cy="13144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17125" y="4953000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y-coordinate of every x intercept is 0.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6504" y="5410200"/>
                <a:ext cx="5350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 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4" y="5410200"/>
                <a:ext cx="535095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2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Substitute a 0 for x.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44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−3(0)+2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447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" y="3826766"/>
            <a:ext cx="209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Solve for y.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0520" y="3657600"/>
                <a:ext cx="2180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20" y="3657600"/>
                <a:ext cx="218014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4292025"/>
                <a:ext cx="15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292025"/>
                <a:ext cx="15541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3600" y="4977825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77825"/>
                <a:ext cx="11565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Determine the y intercept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−3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+2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 smtClean="0"/>
                  <a:t>   (Example)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72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2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Substitute a 0 for x.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44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−3(0)+2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447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" y="3826766"/>
            <a:ext cx="195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Solve for y.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0520" y="3657600"/>
                <a:ext cx="2180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20" y="3657600"/>
                <a:ext cx="218014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4292025"/>
                <a:ext cx="15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292025"/>
                <a:ext cx="15541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3600" y="4977825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77825"/>
                <a:ext cx="11565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79997" y="990600"/>
            <a:ext cx="3100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Determine the y intercept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−3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+2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3200" dirty="0" smtClean="0"/>
                  <a:t>   (Example)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88392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72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1127" y="5486400"/>
            <a:ext cx="399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Write the ordered pair.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9600" y="5410200"/>
                <a:ext cx="11453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10200"/>
                <a:ext cx="114537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6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828800"/>
                <a:ext cx="89154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Using the x and y intercepts to graph an equation written in standard form,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𝐵𝑦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, is a quick way to graph a linear equation.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891540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1436" t="-3247" r="-2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2570149" cy="25664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505200" y="4038600"/>
            <a:ext cx="2362200" cy="167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5257800" y="4559841"/>
            <a:ext cx="1219200" cy="31695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76999" y="4645967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 - intercept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474633" y="4718320"/>
            <a:ext cx="1716367" cy="3893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3400" y="4419600"/>
            <a:ext cx="195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 - intercept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the x and y intercepts.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0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9590"/>
            <a:ext cx="3186112" cy="3181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2029" y="285959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x– intercept: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6794" y="3437093"/>
                <a:ext cx="2203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94" y="3437093"/>
                <a:ext cx="2203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2800" y="3957935"/>
                <a:ext cx="1241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957935"/>
                <a:ext cx="12417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91400" y="4415135"/>
                <a:ext cx="1241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415135"/>
                <a:ext cx="124175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67600" y="4948535"/>
                <a:ext cx="1047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−8,0)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948535"/>
                <a:ext cx="104708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721" t="-9211" r="-407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 flipH="1" flipV="1">
            <a:off x="2906486" y="4378219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the x and y intercepts.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0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9590"/>
            <a:ext cx="3186112" cy="3181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2029" y="285959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y– intercept: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6794" y="3437093"/>
                <a:ext cx="1951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−0+4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94" y="3437093"/>
                <a:ext cx="195162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10400" y="3957935"/>
                <a:ext cx="1186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957935"/>
                <a:ext cx="118641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62800" y="4415135"/>
                <a:ext cx="1016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415135"/>
                <a:ext cx="101649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15200" y="4948535"/>
                <a:ext cx="817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948535"/>
                <a:ext cx="81785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194" t="-9211" r="-597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 flipH="1" flipV="1">
            <a:off x="2906486" y="4378219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 flipV="1">
            <a:off x="4114800" y="4046693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7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2800" dirty="0" smtClean="0"/>
                  <a:t> using the x and y intercepts.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100590"/>
                <a:ext cx="86868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04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9590"/>
            <a:ext cx="3186112" cy="31815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 flipH="1" flipV="1">
            <a:off x="2906486" y="4378219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 flipV="1">
            <a:off x="4114800" y="4046693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828800" y="3505200"/>
            <a:ext cx="4419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19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31647"/>
                <a:ext cx="7614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is the x-intercept of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31647"/>
                <a:ext cx="761477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1628" r="-6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80023" y="2727288"/>
                <a:ext cx="24643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latin typeface="Cambria Math"/>
                        </a:rPr>
                        <m:t>:  (0,0)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23" y="2727288"/>
                <a:ext cx="24643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505200"/>
                <a:ext cx="7614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What is the y-intercept of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761477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81" t="-11628" r="-6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2423" y="4343400"/>
                <a:ext cx="24643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𝑖𝑛𝑡</m:t>
                      </m:r>
                      <m:r>
                        <a:rPr lang="en-US" sz="2800" b="0" i="1" smtClean="0">
                          <a:latin typeface="Cambria Math"/>
                        </a:rPr>
                        <m:t>:  (0,0)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423" y="4343400"/>
                <a:ext cx="246432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1" y="51816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plot these points you only have one point on the line.  We need two!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15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151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we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971" y="2819400"/>
            <a:ext cx="8665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second ordered pair by choosing a value for x and then determine the corresponding value of y.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268" y="4126039"/>
                <a:ext cx="74329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=4             (1,4)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8" y="4126039"/>
                <a:ext cx="743293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33" y="1066800"/>
            <a:ext cx="4194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and Y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100590"/>
                <a:ext cx="8839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using the x and y intercepts.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00590"/>
                <a:ext cx="883919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79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9590"/>
            <a:ext cx="3186112" cy="31815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 flipH="1" flipV="1">
            <a:off x="4114800" y="4378219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 flipV="1">
            <a:off x="4267200" y="3810000"/>
            <a:ext cx="152400" cy="1443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733799" y="2577643"/>
            <a:ext cx="990601" cy="3438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7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733" y="1219200"/>
            <a:ext cx="4057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Distance Formula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393" y="22098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points are plotted in a rectangular coordinate plane it is often desirable to determine the distance between the two points (length of the line segment connecting the points).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distance formula </a:t>
            </a:r>
            <a:r>
              <a:rPr lang="en-US" sz="2800" dirty="0" smtClean="0"/>
              <a:t>is derived from the Pythagorean Theorem and is used to calculate this distance.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066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x-intercepts of a graph, simply identify the coordinates of the points located on the graph that lie on the x – axis.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3581400"/>
            <a:ext cx="4762500" cy="2876550"/>
            <a:chOff x="685800" y="3581400"/>
            <a:chExt cx="4762500" cy="2876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581400"/>
              <a:ext cx="2933700" cy="2876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800" y="3594463"/>
              <a:ext cx="17064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Example: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9738" y="4824412"/>
            <a:ext cx="2606862" cy="1185208"/>
            <a:chOff x="669738" y="4824412"/>
            <a:chExt cx="2606862" cy="1185208"/>
          </a:xfrm>
        </p:grpSpPr>
        <p:sp>
          <p:nvSpPr>
            <p:cNvPr id="8" name="Oval 7"/>
            <p:cNvSpPr/>
            <p:nvPr/>
          </p:nvSpPr>
          <p:spPr>
            <a:xfrm>
              <a:off x="2895600" y="4824412"/>
              <a:ext cx="381000" cy="390525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905000" y="5105400"/>
              <a:ext cx="914400" cy="457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738" y="5486400"/>
                  <a:ext cx="13211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(−6,0)</m:t>
                        </m:r>
                      </m:oMath>
                    </m:oMathPara>
                  </a14:m>
                  <a:endParaRPr lang="en-US" sz="28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38" y="5486400"/>
                  <a:ext cx="132119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9000" y="4829681"/>
            <a:ext cx="3226195" cy="1190119"/>
            <a:chOff x="-1395693" y="4714875"/>
            <a:chExt cx="3226195" cy="1190119"/>
          </a:xfrm>
        </p:grpSpPr>
        <p:sp>
          <p:nvSpPr>
            <p:cNvPr id="14" name="Oval 13"/>
            <p:cNvSpPr/>
            <p:nvPr/>
          </p:nvSpPr>
          <p:spPr>
            <a:xfrm>
              <a:off x="-1395693" y="4714875"/>
              <a:ext cx="381000" cy="39052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-1014693" y="4990594"/>
              <a:ext cx="1708380" cy="6472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9307" y="5381774"/>
                  <a:ext cx="13211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(−2,0)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07" y="5381774"/>
                  <a:ext cx="132119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8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733" y="1219200"/>
            <a:ext cx="4057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Distance Formula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479" y="2199536"/>
                <a:ext cx="8820321" cy="192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distance between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calculated using the formula: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79" y="2199536"/>
                <a:ext cx="8820321" cy="1926618"/>
              </a:xfrm>
              <a:prstGeom prst="rect">
                <a:avLst/>
              </a:prstGeom>
              <a:blipFill rotWithShape="1">
                <a:blip r:embed="rId2"/>
                <a:stretch>
                  <a:fillRect l="-1451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4572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 Both of the terms in under the radical will be positive and the distance, d, will also be positive.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5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733" y="1219200"/>
            <a:ext cx="4057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Distance Formula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293" y="2037546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Calculate the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(−3,1)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(4,2)</m:t>
                    </m:r>
                  </m:oMath>
                </a14:m>
                <a:r>
                  <a:rPr lang="en-US" sz="2800" dirty="0" smtClean="0"/>
                  <a:t>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3" y="2037546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6433" y="2895600"/>
                <a:ext cx="485536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2895600"/>
                <a:ext cx="4855367" cy="614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6433" y="3600365"/>
                <a:ext cx="481080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4−(−3)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3600365"/>
                <a:ext cx="4810804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6433" y="4305130"/>
                <a:ext cx="2992935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4305130"/>
                <a:ext cx="2992935" cy="614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6433" y="5009895"/>
                <a:ext cx="2230482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49+1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5009895"/>
                <a:ext cx="2230482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433" y="5674460"/>
                <a:ext cx="2738570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50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≈7.07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5674460"/>
                <a:ext cx="2738570" cy="582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4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733" y="1219200"/>
            <a:ext cx="4057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Distance Formula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2293" y="2037546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Calculate the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(9,4)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(3,0)</m:t>
                    </m:r>
                  </m:oMath>
                </a14:m>
                <a:r>
                  <a:rPr lang="en-US" sz="2800" dirty="0" smtClean="0"/>
                  <a:t>.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3" y="2037546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26433" y="2895600"/>
                <a:ext cx="485536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2895600"/>
                <a:ext cx="4855367" cy="614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6433" y="3600365"/>
                <a:ext cx="4244945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3−9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3600365"/>
                <a:ext cx="4244945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6433" y="4305130"/>
                <a:ext cx="3528338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4305130"/>
                <a:ext cx="3528338" cy="614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6433" y="5009895"/>
                <a:ext cx="2429255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36+16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5009895"/>
                <a:ext cx="2429255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433" y="5674460"/>
                <a:ext cx="2738570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52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≈7.21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3" y="5674460"/>
                <a:ext cx="2738570" cy="5827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1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x-intercepts of an equation: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179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x-intercepts of an equation:</a:t>
            </a:r>
          </a:p>
          <a:p>
            <a:endParaRPr lang="en-US" sz="2800" dirty="0"/>
          </a:p>
          <a:p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1) Substitute a value of 0 for y in the equation.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5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8989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determine the coordinates of the x-intercepts of an equation:</a:t>
            </a:r>
          </a:p>
          <a:p>
            <a:endParaRPr lang="en-US" sz="2800" dirty="0"/>
          </a:p>
          <a:p>
            <a:r>
              <a:rPr lang="en-US" sz="2800" dirty="0" smtClean="0"/>
              <a:t>   1) Substitute a value of 0 for y in the equation.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    2) Solve the resulting equation for x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946970"/>
                <a:ext cx="86868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determine the coordinates of the x-intercepts of an equation: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1) Substitute a value of 0 for y in the equation.</a:t>
                </a:r>
              </a:p>
              <a:p>
                <a:endParaRPr lang="en-US" sz="2800" dirty="0"/>
              </a:p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2800" dirty="0" smtClean="0"/>
                  <a:t>2) Solve the resulting equation for x.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   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3) Write the x intercept as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46970"/>
                <a:ext cx="8686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721" r="-1544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Determine the x 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79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75828" y="1094341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686" y="2986389"/>
            <a:ext cx="3493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Substitute a 0 for y.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2973977"/>
                <a:ext cx="2955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29558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975828" y="914400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- Intercepts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Determine the x 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 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85610"/>
                <a:ext cx="88392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79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3125</TotalTime>
  <Words>1372</Words>
  <Application>Microsoft Office PowerPoint</Application>
  <PresentationFormat>On-screen Show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434</cp:revision>
  <cp:lastPrinted>2009-03-09T19:30:18Z</cp:lastPrinted>
  <dcterms:created xsi:type="dcterms:W3CDTF">2009-04-30T13:56:20Z</dcterms:created>
  <dcterms:modified xsi:type="dcterms:W3CDTF">2013-12-09T15:32:57Z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5281606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